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BE64AC2-00E4-4A24-963E-F9294758EBD9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FCD4268-0615-492D-8569-927A0AF2CAB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 smtClean="0"/>
              <a:t>ТЕСТ по жанрам живописи</a:t>
            </a:r>
            <a:br>
              <a:rPr lang="ru-RU" sz="7200" dirty="0" smtClean="0"/>
            </a:br>
            <a:r>
              <a:rPr lang="ru-RU" sz="7200" dirty="0" smtClean="0"/>
              <a:t>(</a:t>
            </a:r>
            <a:r>
              <a:rPr lang="ru-RU" sz="3600" dirty="0" smtClean="0"/>
              <a:t>итоговый</a:t>
            </a:r>
            <a:r>
              <a:rPr lang="ru-RU" sz="7200" dirty="0" smtClean="0"/>
              <a:t>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АРТ-дизайн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38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619"/>
            <a:ext cx="4896544" cy="662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4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10</a:t>
            </a:r>
            <a:r>
              <a:rPr lang="ru-RU" sz="4400" dirty="0" smtClean="0"/>
              <a:t>. Назовите художника, который работал практически в одном жанре – </a:t>
            </a:r>
            <a:r>
              <a:rPr lang="ru-RU" sz="4400" dirty="0" err="1" smtClean="0"/>
              <a:t>маринистическом</a:t>
            </a:r>
            <a:r>
              <a:rPr lang="ru-RU" sz="4400" dirty="0" smtClean="0"/>
              <a:t>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0078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rtchive.ru/res/media/img/ox800/work/d3c/847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399060"/>
            <a:ext cx="8136904" cy="636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61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416824" cy="619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27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3" y="980728"/>
            <a:ext cx="9010753" cy="450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84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26" y="620688"/>
            <a:ext cx="944744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84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8522" r="15345" b="22390"/>
          <a:stretch/>
        </p:blipFill>
        <p:spPr bwMode="auto">
          <a:xfrm>
            <a:off x="179512" y="188640"/>
            <a:ext cx="863831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946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80" y="188640"/>
            <a:ext cx="5123028" cy="6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50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6" y="332656"/>
            <a:ext cx="8455398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41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5" y="548680"/>
            <a:ext cx="880590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8142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19</TotalTime>
  <Words>19</Words>
  <Application>Microsoft Office PowerPoint</Application>
  <PresentationFormat>Экран (4:3)</PresentationFormat>
  <Paragraphs>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Главная</vt:lpstr>
      <vt:lpstr>ТЕСТ по жанрам живописи (итоговый)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 по жанрам живописи (итоговый)</dc:title>
  <dc:creator>42314 www</dc:creator>
  <cp:lastModifiedBy>42314 www</cp:lastModifiedBy>
  <cp:revision>2</cp:revision>
  <dcterms:created xsi:type="dcterms:W3CDTF">2023-10-12T09:59:36Z</dcterms:created>
  <dcterms:modified xsi:type="dcterms:W3CDTF">2023-10-12T10:18:42Z</dcterms:modified>
</cp:coreProperties>
</file>